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65" r:id="rId5"/>
    <p:sldId id="266" r:id="rId6"/>
    <p:sldId id="257" r:id="rId7"/>
    <p:sldId id="267" r:id="rId8"/>
    <p:sldId id="269" r:id="rId9"/>
    <p:sldId id="258" r:id="rId10"/>
    <p:sldId id="268" r:id="rId11"/>
    <p:sldId id="260" r:id="rId12"/>
    <p:sldId id="272" r:id="rId13"/>
    <p:sldId id="273" r:id="rId14"/>
    <p:sldId id="271" r:id="rId15"/>
    <p:sldId id="276" r:id="rId16"/>
    <p:sldId id="274" r:id="rId17"/>
    <p:sldId id="261" r:id="rId18"/>
    <p:sldId id="277" r:id="rId19"/>
    <p:sldId id="262" r:id="rId20"/>
    <p:sldId id="263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49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3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85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4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6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76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84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8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18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53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15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3BD4-29EB-4859-B1F0-B4C9F7291F59}" type="datetimeFigureOut">
              <a:rPr lang="it-IT" smtClean="0"/>
              <a:t>09/06/2018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1CCF-596A-4858-9F1F-C3ECCB8588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9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ZONA TRAFFICO LIMITATO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256584" cy="52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052736"/>
            <a:ext cx="4798031" cy="514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31640" y="3326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VEICOLI CHE TRANSITANO SU VIA Manthoné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95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00063"/>
            <a:ext cx="69151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153495"/>
            <a:ext cx="5071839" cy="485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40466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VEICOLI CHE IMPEGNANO PIAZZA R. SETTIMO LATO SX.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8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881063"/>
            <a:ext cx="55435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40466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VEICOLI CHE IMPEGNANO PIAZZA R. SETTIMO LATO DX.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96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41443" cy="49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31640" y="5486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VARCO N. 4 PIAZZA R. SETTIMO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04825"/>
            <a:ext cx="69342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4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848770" cy="524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PER I VEICOLI CHE TRANSITANSO PER VIA A.DE GASPERI LATO DX E SX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35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00063"/>
            <a:ext cx="69627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2° STEP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8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95300"/>
            <a:ext cx="69151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7675"/>
            <a:ext cx="67056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2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09588"/>
            <a:ext cx="69627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6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771752" cy="519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4766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VEICOLI CHE IMPEGNANO VIA BOVIO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582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Veicoli che transitano su via Ferrucci</a:t>
            </a:r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4" y="1600200"/>
            <a:ext cx="40977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9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9" y="1340768"/>
            <a:ext cx="4587830" cy="48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VEICOLI CHE IMPEGNANO P.ZZA UMBERTO 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037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98642" cy="52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332656"/>
            <a:ext cx="691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VARCO N. 1 </a:t>
            </a:r>
          </a:p>
          <a:p>
            <a:pPr algn="ctr"/>
            <a:r>
              <a:rPr lang="it-IT" dirty="0" smtClean="0"/>
              <a:t>PIAZZA UMBERTO I - MUNICIPIO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7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1106520"/>
            <a:ext cx="4942110" cy="51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VEICOLI CHE TRANSITANO SU VIA PENDIO SAN LORENZO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187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9" y="1124744"/>
            <a:ext cx="4597535" cy="51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40466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VEICOLO CHE TRANSITANO SU VIA CROCI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493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14350"/>
            <a:ext cx="68961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93</Words>
  <Application>Microsoft Office PowerPoint</Application>
  <PresentationFormat>Presentazione su schermo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ZONA TRAFFICO LIMITATO</vt:lpstr>
      <vt:lpstr>Presentazione standard di PowerPoint</vt:lpstr>
      <vt:lpstr>Presentazione standard di PowerPoint</vt:lpstr>
      <vt:lpstr>Veicoli che transitano su via Ferrucci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2° STEP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D.RUOTOLO</dc:creator>
  <cp:lastModifiedBy>D.RUOTOLO</cp:lastModifiedBy>
  <cp:revision>7</cp:revision>
  <dcterms:created xsi:type="dcterms:W3CDTF">2018-06-09T08:39:12Z</dcterms:created>
  <dcterms:modified xsi:type="dcterms:W3CDTF">2018-06-09T10:02:51Z</dcterms:modified>
</cp:coreProperties>
</file>